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B97245-3F4B-428E-92E9-A5C1161F53C0}" type="datetimeFigureOut">
              <a:rPr lang="ar-SA" smtClean="0"/>
              <a:t>06/13/1440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629E0E-3FA4-4DEA-8EA2-339048A2B3F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2132856"/>
            <a:ext cx="6192688" cy="2448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أطعمة تقوي الذاكرة عند الأطفال</a:t>
            </a:r>
            <a:endParaRPr lang="ar-SA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12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هم للأسفل 2"/>
          <p:cNvSpPr/>
          <p:nvPr/>
        </p:nvSpPr>
        <p:spPr>
          <a:xfrm>
            <a:off x="6699051" y="260648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2915369" y="141277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الفواكه</a:t>
            </a:r>
          </a:p>
        </p:txBody>
      </p:sp>
      <p:sp>
        <p:nvSpPr>
          <p:cNvPr id="5" name="سهم للأسفل 4"/>
          <p:cNvSpPr/>
          <p:nvPr/>
        </p:nvSpPr>
        <p:spPr>
          <a:xfrm>
            <a:off x="6699051" y="2848189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40"/>
            <a:ext cx="2542528" cy="2592288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سهم للأسفل 6"/>
          <p:cNvSpPr/>
          <p:nvPr/>
        </p:nvSpPr>
        <p:spPr>
          <a:xfrm>
            <a:off x="3686482" y="260648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947809" y="141277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البوتاسيوم</a:t>
            </a:r>
          </a:p>
        </p:txBody>
      </p:sp>
      <p:sp>
        <p:nvSpPr>
          <p:cNvPr id="9" name="سهم للأسفل 8"/>
          <p:cNvSpPr/>
          <p:nvPr/>
        </p:nvSpPr>
        <p:spPr>
          <a:xfrm>
            <a:off x="3731971" y="2848189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05" y="3801663"/>
            <a:ext cx="2284832" cy="2592289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سهم للأسفل 10"/>
          <p:cNvSpPr/>
          <p:nvPr/>
        </p:nvSpPr>
        <p:spPr>
          <a:xfrm>
            <a:off x="1115616" y="338441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426191" y="142080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البروتينات</a:t>
            </a:r>
          </a:p>
        </p:txBody>
      </p:sp>
      <p:sp>
        <p:nvSpPr>
          <p:cNvPr id="13" name="سهم للأسفل 12"/>
          <p:cNvSpPr/>
          <p:nvPr/>
        </p:nvSpPr>
        <p:spPr>
          <a:xfrm>
            <a:off x="1115616" y="2848188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726951"/>
            <a:ext cx="2428848" cy="2716463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27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هم للأسفل 2"/>
          <p:cNvSpPr/>
          <p:nvPr/>
        </p:nvSpPr>
        <p:spPr>
          <a:xfrm>
            <a:off x="6699051" y="260648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2915369" y="141277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اللبن الزبادي</a:t>
            </a:r>
            <a:endParaRPr lang="ar-S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6699051" y="2848189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>
            <a:off x="3686482" y="260648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947809" y="141277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الخضار</a:t>
            </a:r>
            <a:endParaRPr lang="ar-S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سهم للأسفل 8"/>
          <p:cNvSpPr/>
          <p:nvPr/>
        </p:nvSpPr>
        <p:spPr>
          <a:xfrm>
            <a:off x="3731971" y="2848189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للأسفل 10"/>
          <p:cNvSpPr/>
          <p:nvPr/>
        </p:nvSpPr>
        <p:spPr>
          <a:xfrm>
            <a:off x="1115616" y="338441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426191" y="142080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التمر والزبيب</a:t>
            </a:r>
            <a:endParaRPr lang="ar-S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سهم للأسفل 12"/>
          <p:cNvSpPr/>
          <p:nvPr/>
        </p:nvSpPr>
        <p:spPr>
          <a:xfrm>
            <a:off x="1115616" y="2848188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72" y="3755704"/>
            <a:ext cx="2513020" cy="2487191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45" y="3866788"/>
            <a:ext cx="2200313" cy="2453655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8" y="3922040"/>
            <a:ext cx="2362095" cy="2343150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24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هم للأسفل 2"/>
          <p:cNvSpPr/>
          <p:nvPr/>
        </p:nvSpPr>
        <p:spPr>
          <a:xfrm>
            <a:off x="6699051" y="260648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2915369" y="141277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التوابل</a:t>
            </a:r>
            <a:endParaRPr lang="ar-S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6699051" y="2848189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>
            <a:off x="3686482" y="260648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947809" y="141277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المشروبات</a:t>
            </a:r>
            <a:endParaRPr lang="ar-S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سهم للأسفل 8"/>
          <p:cNvSpPr/>
          <p:nvPr/>
        </p:nvSpPr>
        <p:spPr>
          <a:xfrm>
            <a:off x="3731971" y="2848189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للأسفل 10"/>
          <p:cNvSpPr/>
          <p:nvPr/>
        </p:nvSpPr>
        <p:spPr>
          <a:xfrm>
            <a:off x="1115616" y="338441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426191" y="142080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المكسرات النيئة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سهم للأسفل 12"/>
          <p:cNvSpPr/>
          <p:nvPr/>
        </p:nvSpPr>
        <p:spPr>
          <a:xfrm>
            <a:off x="1115616" y="2848188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43015"/>
            <a:ext cx="2539675" cy="2792685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43" y="3898981"/>
            <a:ext cx="2592916" cy="2680752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" y="3810607"/>
            <a:ext cx="2658988" cy="2857500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93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هم للأسفل 2"/>
          <p:cNvSpPr/>
          <p:nvPr/>
        </p:nvSpPr>
        <p:spPr>
          <a:xfrm>
            <a:off x="6699051" y="260648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2915369" y="141277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الشوكولا</a:t>
            </a:r>
            <a:endParaRPr lang="ar-S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6699051" y="2848189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>
            <a:off x="3686482" y="260648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947809" y="141277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السمك المشوي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سهم للأسفل 8"/>
          <p:cNvSpPr/>
          <p:nvPr/>
        </p:nvSpPr>
        <p:spPr>
          <a:xfrm>
            <a:off x="3731971" y="2848189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للأسفل 10"/>
          <p:cNvSpPr/>
          <p:nvPr/>
        </p:nvSpPr>
        <p:spPr>
          <a:xfrm>
            <a:off x="1115616" y="338441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426191" y="1420806"/>
            <a:ext cx="198711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زيت حبة البركة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سهم للأسفل 12"/>
          <p:cNvSpPr/>
          <p:nvPr/>
        </p:nvSpPr>
        <p:spPr>
          <a:xfrm>
            <a:off x="1115616" y="2848188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10607"/>
            <a:ext cx="2591860" cy="2665971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69" y="3894235"/>
            <a:ext cx="2424672" cy="2498713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" y="3909705"/>
            <a:ext cx="2555776" cy="2483243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465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هم للأسفل 2"/>
          <p:cNvSpPr/>
          <p:nvPr/>
        </p:nvSpPr>
        <p:spPr>
          <a:xfrm>
            <a:off x="6699051" y="260648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للأسفل 4"/>
          <p:cNvSpPr/>
          <p:nvPr/>
        </p:nvSpPr>
        <p:spPr>
          <a:xfrm>
            <a:off x="6644932" y="2751509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076056" y="1412776"/>
            <a:ext cx="3384376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الفيتامينات</a:t>
            </a:r>
            <a:endParaRPr lang="ar-S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سهم للأسفل 10"/>
          <p:cNvSpPr/>
          <p:nvPr/>
        </p:nvSpPr>
        <p:spPr>
          <a:xfrm>
            <a:off x="1989262" y="339124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426190" y="1420806"/>
            <a:ext cx="3713762" cy="11796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فيتامين هـ</a:t>
            </a:r>
          </a:p>
        </p:txBody>
      </p:sp>
      <p:sp>
        <p:nvSpPr>
          <p:cNvPr id="13" name="سهم للأسفل 12"/>
          <p:cNvSpPr/>
          <p:nvPr/>
        </p:nvSpPr>
        <p:spPr>
          <a:xfrm>
            <a:off x="1989262" y="2773347"/>
            <a:ext cx="484632" cy="7645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85" y="3631329"/>
            <a:ext cx="3467060" cy="3060795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0" y="3806702"/>
            <a:ext cx="3619500" cy="2697088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02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26</Words>
  <Application>Microsoft Office PowerPoint</Application>
  <PresentationFormat>عرض على الشاشة (3:4)‏</PresentationFormat>
  <Paragraphs>15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مشربية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user8</dc:creator>
  <cp:lastModifiedBy>user8</cp:lastModifiedBy>
  <cp:revision>6</cp:revision>
  <dcterms:created xsi:type="dcterms:W3CDTF">2019-02-18T17:27:10Z</dcterms:created>
  <dcterms:modified xsi:type="dcterms:W3CDTF">2019-02-18T18:27:36Z</dcterms:modified>
</cp:coreProperties>
</file>