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0E8E4-2EA1-4530-88FA-CF97B1A441DC}" type="datetimeFigureOut">
              <a:rPr lang="ar-SY" smtClean="0"/>
              <a:t>16/06/1440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56F5-6249-4DB8-9EA4-235005DB5593}" type="slidenum">
              <a:rPr lang="ar-SY" smtClean="0"/>
              <a:t>‹#›</a:t>
            </a:fld>
            <a:endParaRPr lang="ar-S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Y" dirty="0"/>
          </a:p>
        </p:txBody>
      </p:sp>
      <p:pic>
        <p:nvPicPr>
          <p:cNvPr id="4" name="صورة 3" descr="مسرح دمى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548680"/>
            <a:ext cx="7776864" cy="63093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مسرح دمى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0"/>
            <a:ext cx="853244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مسرح دمى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280920" cy="604867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عنصر نائب للمحتوى 3" descr="مسرح دمى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5" y="332656"/>
            <a:ext cx="8280920" cy="612068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aktham</dc:creator>
  <cp:lastModifiedBy>aktham</cp:lastModifiedBy>
  <cp:revision>1</cp:revision>
  <dcterms:created xsi:type="dcterms:W3CDTF">2019-02-21T16:03:45Z</dcterms:created>
  <dcterms:modified xsi:type="dcterms:W3CDTF">2019-02-21T16:09:24Z</dcterms:modified>
</cp:coreProperties>
</file>